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6368" autoAdjust="0"/>
  </p:normalViewPr>
  <p:slideViewPr>
    <p:cSldViewPr snapToGrid="0">
      <p:cViewPr>
        <p:scale>
          <a:sx n="87" d="100"/>
          <a:sy n="87" d="100"/>
        </p:scale>
        <p:origin x="-499" y="-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pPr/>
              <a:t>19-02-2025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=""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pPr/>
              <a:t>2/19/2025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=""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</a:t>
            </a:r>
            <a:r>
              <a:rPr lang="en-US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steganography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17529" y="4586365"/>
            <a:ext cx="7980183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Abhyuday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Jain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: 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Abhyuday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Jain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Name &amp; Department :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University Department Rajasthan Technical University &amp; IT(Information Technology) department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Enhancement of the encryption algorithm for higher security.</a:t>
            </a:r>
          </a:p>
          <a:p>
            <a:r>
              <a:rPr lang="en-US" sz="2400" dirty="0" smtClean="0"/>
              <a:t>Integration with mobile applications for wider accessibility.</a:t>
            </a:r>
          </a:p>
          <a:p>
            <a:r>
              <a:rPr lang="en-US" sz="2400" dirty="0" smtClean="0"/>
              <a:t>Addition of more advanced features like image watermarking.</a:t>
            </a:r>
          </a:p>
          <a:p>
            <a:pPr marL="305435" indent="-305435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</a:t>
            </a:r>
            <a:r>
              <a:rPr lang="en-US" sz="4400" b="1" dirty="0" smtClean="0">
                <a:solidFill>
                  <a:schemeClr val="accent1"/>
                </a:solidFill>
                <a:latin typeface="Arial"/>
                <a:cs typeface="Arial"/>
              </a:rPr>
              <a:t>scope(optional)</a:t>
            </a:r>
            <a:endParaRPr lang="en-US" sz="4400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xmlns="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03" y="1237632"/>
            <a:ext cx="11029615" cy="467332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In today's digital age, secure communication is essential. This project addresses the challenge of encrypting and decrypting secret messages within images to ensure confidentiality and data protection.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dirty="0" smtClean="0"/>
              <a:t>Python</a:t>
            </a:r>
            <a:endParaRPr lang="en-US" sz="2400" dirty="0" smtClean="0"/>
          </a:p>
          <a:p>
            <a:r>
              <a:rPr lang="en-US" sz="2400" b="1" dirty="0" err="1" smtClean="0"/>
              <a:t>OpenCV</a:t>
            </a:r>
            <a:r>
              <a:rPr lang="en-US" sz="2400" b="1" dirty="0" smtClean="0"/>
              <a:t> Library</a:t>
            </a:r>
            <a:endParaRPr lang="en-US" sz="2400" dirty="0" smtClean="0"/>
          </a:p>
          <a:p>
            <a:r>
              <a:rPr lang="en-US" sz="2400" b="1" dirty="0" err="1" smtClean="0"/>
              <a:t>Git</a:t>
            </a:r>
            <a:r>
              <a:rPr lang="en-US" sz="2400" b="1" dirty="0" smtClean="0"/>
              <a:t> and </a:t>
            </a:r>
            <a:r>
              <a:rPr lang="en-US" sz="2400" b="1" dirty="0" err="1" smtClean="0"/>
              <a:t>GitHub</a:t>
            </a:r>
            <a:endParaRPr lang="en-US" sz="2400" dirty="0" smtClean="0"/>
          </a:p>
          <a:p>
            <a:r>
              <a:rPr lang="en-US" sz="2400" b="1" dirty="0" smtClean="0"/>
              <a:t>Visual Studio Code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Unique Message Concealment</a:t>
            </a:r>
            <a:r>
              <a:rPr lang="en-US" sz="2400" dirty="0" smtClean="0"/>
              <a:t>: Embedding messages within images provides an extra layer of security.</a:t>
            </a:r>
          </a:p>
          <a:p>
            <a:r>
              <a:rPr lang="en-US" sz="2400" b="1" dirty="0" smtClean="0"/>
              <a:t>User-friendly Interface</a:t>
            </a:r>
            <a:r>
              <a:rPr lang="en-US" sz="2400" dirty="0" smtClean="0"/>
              <a:t>: Simple prompts for entering the secret message and </a:t>
            </a:r>
            <a:r>
              <a:rPr lang="en-US" sz="2400" dirty="0" err="1" smtClean="0"/>
              <a:t>passcode</a:t>
            </a:r>
            <a:r>
              <a:rPr lang="en-US" sz="2400" dirty="0" smtClean="0"/>
              <a:t>.</a:t>
            </a:r>
          </a:p>
          <a:p>
            <a:r>
              <a:rPr lang="en-US" sz="2400" b="1" dirty="0" smtClean="0"/>
              <a:t>Secure Decryption</a:t>
            </a:r>
            <a:r>
              <a:rPr lang="en-US" sz="2400" dirty="0" smtClean="0"/>
              <a:t>: </a:t>
            </a:r>
            <a:r>
              <a:rPr lang="en-US" sz="2400" dirty="0" err="1" smtClean="0"/>
              <a:t>Passcode</a:t>
            </a:r>
            <a:r>
              <a:rPr lang="en-US" sz="2400" dirty="0" smtClean="0"/>
              <a:t> verification ensures only authorized access.</a:t>
            </a:r>
          </a:p>
          <a:p>
            <a:r>
              <a:rPr lang="en-US" sz="2400" b="1" dirty="0" smtClean="0"/>
              <a:t>Visual Encryption</a:t>
            </a:r>
            <a:r>
              <a:rPr lang="en-US" sz="2400" dirty="0" smtClean="0"/>
              <a:t>: Unlike traditional text-based encryption, this method uses images which adds a unique visual element.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B679E23-F86A-AFA9-FE9C-7F5A518E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Individuals</a:t>
            </a:r>
            <a:r>
              <a:rPr lang="en-US" sz="2400" dirty="0" smtClean="0"/>
              <a:t>: For personal secure communication.</a:t>
            </a:r>
          </a:p>
          <a:p>
            <a:r>
              <a:rPr lang="en-US" sz="2400" b="1" dirty="0" smtClean="0"/>
              <a:t>Organizations</a:t>
            </a:r>
            <a:r>
              <a:rPr lang="en-US" sz="2400" dirty="0" smtClean="0"/>
              <a:t>: To protect sensitive information.</a:t>
            </a:r>
          </a:p>
          <a:p>
            <a:r>
              <a:rPr lang="en-US" sz="2400" b="1" dirty="0" err="1" smtClean="0"/>
              <a:t>Cybersecurity</a:t>
            </a:r>
            <a:r>
              <a:rPr lang="en-US" sz="2400" b="1" dirty="0" smtClean="0"/>
              <a:t> Enthusiasts</a:t>
            </a:r>
            <a:r>
              <a:rPr lang="en-US" sz="2400" dirty="0" smtClean="0"/>
              <a:t>: For learning and experimentation with encryption techniques.</a:t>
            </a:r>
          </a:p>
          <a:p>
            <a:r>
              <a:rPr lang="en-US" sz="2400" b="1" dirty="0" smtClean="0"/>
              <a:t>Students and Educators</a:t>
            </a:r>
            <a:r>
              <a:rPr lang="en-US" sz="2400" dirty="0" smtClean="0"/>
              <a:t>: In computer science and </a:t>
            </a:r>
            <a:r>
              <a:rPr lang="en-US" sz="2400" dirty="0" err="1" smtClean="0"/>
              <a:t>cybersecurity</a:t>
            </a:r>
            <a:r>
              <a:rPr lang="en-US" sz="2400" dirty="0" smtClean="0"/>
              <a:t> courses.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4" name="Picture 3" descr="encrypted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29" y="1327639"/>
            <a:ext cx="2704534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500" y="5169877"/>
            <a:ext cx="360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Encrypted image</a:t>
            </a:r>
            <a:endParaRPr lang="en-US" dirty="0"/>
          </a:p>
        </p:txBody>
      </p:sp>
      <p:pic>
        <p:nvPicPr>
          <p:cNvPr id="6" name="Picture 5" descr="sam-moghadam-cU5TUyEaZXQ-unsplas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1318844"/>
            <a:ext cx="2998178" cy="33938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7069" y="4941277"/>
            <a:ext cx="26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image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6849206" y="624254"/>
            <a:ext cx="5342794" cy="5512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4974547-DF1B-77BB-E545-9344EDB9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Our project successfully demonstrates the process of encrypting and decrypting secret messages within images. By utilizing Python and </a:t>
            </a:r>
            <a:r>
              <a:rPr lang="en-US" sz="2400" dirty="0" err="1" smtClean="0"/>
              <a:t>OpenCV</a:t>
            </a:r>
            <a:r>
              <a:rPr lang="en-US" sz="2400" dirty="0" smtClean="0"/>
              <a:t>, we offer a secure and efficient solution for confidential communication.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xmlns="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https://github.com/abhyudayjj/steganography-project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xmlns="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57</TotalTime>
  <Words>249</Words>
  <Application>Microsoft Office PowerPoint</Application>
  <PresentationFormat>Custom</PresentationFormat>
  <Paragraphs>45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Slide 10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dell</cp:lastModifiedBy>
  <cp:revision>29</cp:revision>
  <dcterms:created xsi:type="dcterms:W3CDTF">2021-05-26T16:50:10Z</dcterms:created>
  <dcterms:modified xsi:type="dcterms:W3CDTF">2025-02-19T13:23:03Z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